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27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6701" units="1/cm"/>
          <inkml:channelProperty channel="T" name="resolution" value="1" units="1/dev"/>
        </inkml:channelProperties>
      </inkml:inkSource>
      <inkml:timestamp xml:id="ts0" timeString="2024-02-01T04:23:54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20532 4957 0,'0'17'110,"0"18"-110,0 1 15,17 34-15,-17 54 32,0 17-17,0 35 1,0-17-1,0-71-15,18 18 16,-18-18-16,0 0 0,0 36 16,70 123-1,-52 0 1,0-36 0,-18 36-1,0-17 1,0 70-1,0-1 1,0-34 0,0 0-1,0-54 17,0-123-32,17 36 15,1-54-15,-18 1 0,18 17 16,-18 0-1,0 71 1,0 0 0,-18-53-1,0-18 1,-17 0 0,35-70 62,0-1-78,18-17 47,-36 0 93,-35-17-124,0-54-16,36 71 15,-36-88-15,35 35 16,-17-17-16,-18 17 16,53 0-16,-18-53 15,-17 35 17,17 1-17,1-1 1,-1 36-1,18 17 1,53 71 109,-35 0-109,35 0-16,-18 18 15,18-1-15,0 54 32,0-1-17,-1-35 1,-34-70-1,0 0 1,-1-1 31,1-17-31,-18 18 15,18-1-16,-18 1 1,17 0 0,-17 17-1,18-17 17,0-18-17,-18 17 1,17 19-16,1-36 47,17 0 140,89-159-156,-89 88-31,18-17 16,-36 35-16,36-35 16,18-35-1,-36 52 1,18-17 0,-53 52-1,0 1 1,-18 35 187,1 0-203,-1 0 16,-17 18-16,0 17 15,-1 0-15,19-35 16,-19 53-16,-16 0 15,34 18-15,0-54 16,1 19-16,-1-1 16,-17 0-16,17 1 15,-35 34 1,36-17 15,-19-18-15,19 1-1,-1-19 1,0-17-16,18 35 47,0-17 140,0 0-155,-17 35-17</inkml:trace>
  <inkml:trace contextRef="#ctx0" brushRef="#br0" timeOffset="1">20320 10777 0,'18'36'32,"-1"-1"-17,19 18 1,-19 17-16,36-17 16,-53-17-16,35-19 15,-17-17 63,-18-17-62,0-19-16,0-34 16,0-1 15,-18 18-16,-17 18-15,0 17 16,0-17 0,17 35-16,0-18 15,1 18-15,-1 0 16,-53 0 0,-17 0-1,-88 142 1,-36 52-1,36 53 1,17 88 0,71-53-1,70-123 1,18-89 0,0-35-1,35 18-15,1-17 16,-19-19-16,89 19 31,-18 16-31,18-34 16,-53 0-16,-35-18 15,52 17 1,-17 1 0,-17-18-1,-1 0 1,-18 0-1,19 0 1,-1 0 0,18-35-1,-35 35 17,-18-18-17,17 18 1,1 0-1,-18-18 1</inkml:trace>
  <inkml:trace contextRef="#ctx0" brushRef="#br0" timeOffset="2">20920 10918 0,'0'18'125,"0"70"-125,0 0 16,0 71-16,-36 106 15,19-106 1,17-18-16,-35-18 15,-1 1 1,36-36-16,-17 18 16,-1-36-16,18-17 0,0-18 15,0-17 1,-18-18 78,-17 0-94,35-53 15,0-123 1,0 88-16,0 17 16,0-35-16,53 0 15,-35 53-15,-18 0 31,17-17-31,-17 17 16,0-18-16,0 36 0,18 0 16,-18-18-1,18 18 1,-18-1 46,0 19-62,0-18 16,0 17 0,0-17-16,17-18 15,1 35 1,-18-35-16,17-17 16,1 17-1,0-36 1,-1 72 15,-17-18-15,0-1-1,18 19 220,35 52-220,17 88 1,-34-17-16,17-18 16,0 106-16,-1-35 0,-16-35 15,52 158 1,-53-123-1,36 17 1,-54-53 0,-17-70-1,36-17 1,-36-54 109,0 0-125,0-52 16,106-124-1,35-212 1,0-52-1,0 17 1,0 176 0,-123 159-1,-1 88 1</inkml:trace>
  <inkml:trace contextRef="#ctx0" brushRef="#br0" timeOffset="3">22437 11007 0,'0'35'63,"0"53"-48,0 36-15,0 158 32,0 53-17,0-194-15,0-17 16,-53-19-16,53-34 16,0-36-16,-18 36 15,-17-107 157,17-87-172,18 52 0,0-17 31,-17 0-31,17-124 16,0 89-16,0 35 16,0-159-1,35 70 1,-35 107-1,0 35 1,17 17 0,-17 0 93,0 1-93,0-19 15,0 19-15,36-36-1,-19 35 1,19 18 93,-19 0-93,36 0-16,35 124 15,36 17 1,-1 70 15,-34-34-15,16 52 0,-69-88-1,34 0 1,-35-52-1,-17-72-15,0 1 16,-18-1 125,0-34-126,35-336 17,-35 177-17,71-36-15,34-211 16,1 193-16,-35 54 15,52-89 1,-87 195 0,-19 52-1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7/10/2024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7/10/2024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2322576"/>
            <a:ext cx="10058400" cy="713232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>
                <a:solidFill>
                  <a:srgbClr val="7030A0"/>
                </a:solidFill>
              </a:rPr>
              <a:t>Deep Learning - 3.0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Instructor name: Shukdev datta</a:t>
            </a:r>
          </a:p>
          <a:p>
            <a:r>
              <a:rPr lang="en-US" dirty="0" smtClean="0"/>
              <a:t>Ml developer at innovative skills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5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And that gives us – reduced input layer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47" y="1832991"/>
            <a:ext cx="10106025" cy="4362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And that gives us – reduced input layer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122" y="1911096"/>
            <a:ext cx="9947558" cy="2127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And a match made in heaven - 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842" y="1946529"/>
            <a:ext cx="5629275" cy="41719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And a match made in heaven - convolution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02" y="1938528"/>
            <a:ext cx="9208155" cy="3865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8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And a match made in heaven - 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64" y="1948075"/>
            <a:ext cx="9548432" cy="3824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176" y="2029968"/>
            <a:ext cx="9793488" cy="248659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Convolution Operation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70" y="2139695"/>
            <a:ext cx="9916672" cy="255117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Convolution Operation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2148840"/>
            <a:ext cx="9876237" cy="25704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Convolution Operation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3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5" y="1984248"/>
            <a:ext cx="9829635" cy="2528315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Convolution Operation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25" y="1984248"/>
            <a:ext cx="9829635" cy="25283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78" y="4631817"/>
            <a:ext cx="1895475" cy="15811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Convolution Operation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3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How to categorize images?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71" y="1883664"/>
            <a:ext cx="9902210" cy="4129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What does it do?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93" y="1902600"/>
            <a:ext cx="7484174" cy="4206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In practice: same filter sliding window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DFDEA-CC7B-4B2E-8CAE-C628F55AB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142" y="1872214"/>
            <a:ext cx="6750676" cy="44505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In practice: same filter sliding window algorithm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23" y="1899629"/>
            <a:ext cx="10729913" cy="4257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5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What does it do?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777" y="1907259"/>
            <a:ext cx="6665405" cy="4201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0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Feature extraction with convolution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783" y="1869864"/>
            <a:ext cx="8863394" cy="4254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Feature extraction with convolution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20330"/>
            <a:ext cx="10277157" cy="3335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76897" y="1857197"/>
            <a:ext cx="10316528" cy="4316908"/>
            <a:chOff x="1003745" y="1875485"/>
            <a:chExt cx="10316528" cy="431690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3745" y="1875485"/>
              <a:ext cx="10316528" cy="431690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003745" y="5001768"/>
              <a:ext cx="57719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8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62" y="2024342"/>
            <a:ext cx="9003030" cy="40838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5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9" y="600456"/>
            <a:ext cx="10839450" cy="563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0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01" y="1836402"/>
            <a:ext cx="9522524" cy="44876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Manual feature detection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17" y="2251329"/>
            <a:ext cx="6562725" cy="3105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3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241" y="1874346"/>
            <a:ext cx="8546783" cy="4269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4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666" y="1803092"/>
            <a:ext cx="7805166" cy="435405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</a:rPr>
              <a:t>Convolution Operation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</a:rPr>
              <a:t>Convolution Operation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10" y="2301430"/>
            <a:ext cx="1743075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348" y="1978866"/>
            <a:ext cx="7559695" cy="3238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348" y="5352448"/>
            <a:ext cx="7849280" cy="579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Filter sliding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60" y="2006082"/>
            <a:ext cx="9392524" cy="3046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2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</a:rPr>
              <a:t>Padding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59" y="2118836"/>
            <a:ext cx="3581710" cy="36731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81" y="2118836"/>
            <a:ext cx="5755247" cy="2847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7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7030A0"/>
                </a:solidFill>
              </a:rPr>
              <a:t>Stride</a:t>
            </a:r>
            <a:endParaRPr lang="en-US" sz="4000" dirty="0">
              <a:solidFill>
                <a:srgbClr val="7030A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3" y="2276856"/>
            <a:ext cx="9733253" cy="2775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Pooling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77" y="1810512"/>
            <a:ext cx="9889806" cy="197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635" y="3943921"/>
            <a:ext cx="3060457" cy="211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784" y="3943921"/>
            <a:ext cx="3139712" cy="19569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5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Pooling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017" y="4121922"/>
            <a:ext cx="1767993" cy="1089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8627" y="3942286"/>
            <a:ext cx="4077053" cy="1844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71" y="3847028"/>
            <a:ext cx="3208298" cy="20347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46" y="1844493"/>
            <a:ext cx="10059162" cy="17125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42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Convolution blocks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895" y="1940767"/>
            <a:ext cx="4055052" cy="24751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2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The complete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386" y="1809673"/>
            <a:ext cx="7592187" cy="45092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Manual feature detection: Problems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137" y="1892808"/>
            <a:ext cx="7032686" cy="430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3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The feature extractor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453" y="1906333"/>
            <a:ext cx="5578053" cy="4211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7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A CNN compresses a fully connected network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662237"/>
            <a:ext cx="6724650" cy="1533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8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7030A0"/>
                </a:solidFill>
              </a:rPr>
              <a:t>Training CNN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A69F2-D01C-407A-8746-72D7DD5CC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32" y="1963325"/>
            <a:ext cx="9294895" cy="3117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91" y="5190553"/>
            <a:ext cx="1046797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83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70432" y="2947507"/>
            <a:ext cx="10058400" cy="810677"/>
          </a:xfrm>
        </p:spPr>
        <p:txBody>
          <a:bodyPr/>
          <a:lstStyle/>
          <a:p>
            <a:pPr algn="ctr"/>
            <a:r>
              <a:rPr lang="en-US" dirty="0" smtClean="0">
                <a:latin typeface="Blackadder ITC" panose="04020505051007020D02" pitchFamily="82" charset="0"/>
              </a:rPr>
              <a:t>Thank You!!!</a:t>
            </a:r>
            <a:endParaRPr lang="en-US" dirty="0">
              <a:latin typeface="Blackadder ITC" panose="04020505051007020D02" pitchFamily="8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How can we use machine to learn features?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3D310-95C2-4907-9484-9245FAE7F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299" y="2293459"/>
            <a:ext cx="10072914" cy="3075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2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Implementation So far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12" y="1810512"/>
            <a:ext cx="9932568" cy="21434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0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What can we do?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902" y="1987940"/>
            <a:ext cx="7713155" cy="38769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First: Use spatial feature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899094-7DAA-4025-BC28-2AFCF371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728" y="2066544"/>
            <a:ext cx="6719504" cy="3758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678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First: Use spatial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99094-7DAA-4025-BC28-2AFCF371E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318" y="2116455"/>
            <a:ext cx="4750503" cy="2657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86525" y="2183130"/>
            <a:ext cx="4758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We need to use spatial features.</a:t>
            </a:r>
          </a:p>
          <a:p>
            <a:pPr marL="342900" indent="-342900">
              <a:buAutoNum type="arabicPeriod"/>
            </a:pPr>
            <a:r>
              <a:rPr lang="en-US" dirty="0" smtClean="0"/>
              <a:t>We need to keep the parameter count down.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873920" y="2881800"/>
              <a:ext cx="1600560" cy="27054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64560" y="2872440"/>
                <a:ext cx="1619280" cy="272412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9144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0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1229</TotalTime>
  <Words>184</Words>
  <Application>Microsoft Office PowerPoint</Application>
  <PresentationFormat>Widescreen</PresentationFormat>
  <Paragraphs>42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Blackadder ITC</vt:lpstr>
      <vt:lpstr>Calibri</vt:lpstr>
      <vt:lpstr>Calibri Light</vt:lpstr>
      <vt:lpstr>Retrospect</vt:lpstr>
      <vt:lpstr>Deep Learning - 3.0</vt:lpstr>
      <vt:lpstr>How to categorize images?</vt:lpstr>
      <vt:lpstr>Manual feature detection</vt:lpstr>
      <vt:lpstr>Manual feature detection: Problems</vt:lpstr>
      <vt:lpstr>How can we use machine to learn features?</vt:lpstr>
      <vt:lpstr>Implementation So far</vt:lpstr>
      <vt:lpstr>What can we do? </vt:lpstr>
      <vt:lpstr>First: Use spatial feature</vt:lpstr>
      <vt:lpstr>First: Use spatial feature</vt:lpstr>
      <vt:lpstr>And that gives us – reduced input layer</vt:lpstr>
      <vt:lpstr>And that gives us – reduced input layer</vt:lpstr>
      <vt:lpstr>And a match made in heaven - convolution</vt:lpstr>
      <vt:lpstr>And a match made in heaven - convolution</vt:lpstr>
      <vt:lpstr>And a match made in heaven - convolution</vt:lpstr>
      <vt:lpstr>Convolution Operation</vt:lpstr>
      <vt:lpstr>Convolution Operation</vt:lpstr>
      <vt:lpstr>Convolution Operation</vt:lpstr>
      <vt:lpstr>Convolution Operation</vt:lpstr>
      <vt:lpstr>Convolution Operation</vt:lpstr>
      <vt:lpstr>What does it do?</vt:lpstr>
      <vt:lpstr>In practice: same filter sliding window algorithm</vt:lpstr>
      <vt:lpstr>In practice: same filter sliding window algorithm</vt:lpstr>
      <vt:lpstr>What does it do?</vt:lpstr>
      <vt:lpstr>Feature extraction with convolution</vt:lpstr>
      <vt:lpstr>Feature extraction with convolution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 Operation</vt:lpstr>
      <vt:lpstr>Convolution Operation</vt:lpstr>
      <vt:lpstr>Filter sliding</vt:lpstr>
      <vt:lpstr>Padding</vt:lpstr>
      <vt:lpstr>Stride</vt:lpstr>
      <vt:lpstr>Pooling</vt:lpstr>
      <vt:lpstr>Pooling</vt:lpstr>
      <vt:lpstr>Convolution blocks</vt:lpstr>
      <vt:lpstr>The complete network</vt:lpstr>
      <vt:lpstr>The feature extractor</vt:lpstr>
      <vt:lpstr>A CNN compresses a fully connected network</vt:lpstr>
      <vt:lpstr>Training CNN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USER</dc:creator>
  <cp:lastModifiedBy>USER</cp:lastModifiedBy>
  <cp:revision>193</cp:revision>
  <dcterms:created xsi:type="dcterms:W3CDTF">2023-12-19T16:17:25Z</dcterms:created>
  <dcterms:modified xsi:type="dcterms:W3CDTF">2024-07-10T14:53:38Z</dcterms:modified>
</cp:coreProperties>
</file>